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36" y="11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t>13.04.22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2022 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3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:a16="http://schemas.microsoft.com/office/drawing/2014/main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                  М. Горького. Посещение музея А.Д. Сахарова.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:a16="http://schemas.microsoft.com/office/drawing/2014/main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Adventure</vt:lpstr>
      <vt:lpstr>Arial</vt:lpstr>
      <vt:lpstr>Calibri</vt:lpstr>
      <vt:lpstr>Calibri Light</vt:lpstr>
      <vt:lpstr>Century Gothic</vt:lpstr>
      <vt:lpstr>Franklin Gothic Medium Cond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Пользователь</cp:lastModifiedBy>
  <cp:revision>67</cp:revision>
  <dcterms:created xsi:type="dcterms:W3CDTF">2022-03-29T07:07:34Z</dcterms:created>
  <dcterms:modified xsi:type="dcterms:W3CDTF">2022-04-13T04:15:36Z</dcterms:modified>
</cp:coreProperties>
</file>